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7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7F8D42B-888C-4328-893D-BC8C68E05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89B9169-9E11-42F2-A392-F611F424C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3914F47-1040-4CE2-BDC0-29D3317D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CF59-991C-4A0E-AD9E-E1B96C17AF2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446DE27-8BE0-453B-A422-C129DB06E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F977CED-AC96-49AA-838B-919E1957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B891-F3F7-4E2B-A234-2A69F7556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730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F24415-354F-4B77-AB4C-A0B677BCE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62945F9-CEE6-491C-AB41-E04BFA4AA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3D867B7-2B86-4EE1-9E39-5F02149F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CF59-991C-4A0E-AD9E-E1B96C17AF2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E21CE22-066D-4C0C-B2EE-9A51A526B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779E169-522F-4D23-BA24-DACDA13FB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B891-F3F7-4E2B-A234-2A69F7556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35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8EADF4C-02E4-4D9B-9730-B4E0443E6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6251912-3832-4E5E-BF53-65C60CB6C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8EB2329-A444-47BF-A79C-9D1CF5F00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CF59-991C-4A0E-AD9E-E1B96C17AF2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6579B4A-EC38-4C61-9BB5-86D2783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AC99607-71AE-4627-9AC8-19447A61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B891-F3F7-4E2B-A234-2A69F7556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688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6F32FB-D4DB-4364-9C7A-5CB01CE6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A2C359B-2836-4801-9447-797509ABD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EF141E7-BE9E-47DB-BF98-226468CA7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CF59-991C-4A0E-AD9E-E1B96C17AF2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CC61810-43F0-48EB-8711-C197F2FE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A109A32-3871-4C6E-A606-2060327C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B891-F3F7-4E2B-A234-2A69F7556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430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7CC92E-FD35-4083-A637-40DEFFC2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2D596E7-5725-4D42-9987-58C19ADA3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4FBAFF8-B60D-405D-9F7C-FA1011BB9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CF59-991C-4A0E-AD9E-E1B96C17AF2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3724C45-EE37-4016-A0A5-2FF1484A8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589F25C-F867-4230-A036-6FE7BACC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B891-F3F7-4E2B-A234-2A69F7556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578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643C9B-E354-45CC-8659-64B961728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59B36E0-D846-4E52-AB51-2B35209CA2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C069D13-4F54-4756-94D6-29FBBF67D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5299C60-9793-41DD-9F1F-B209B3B7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CF59-991C-4A0E-AD9E-E1B96C17AF2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3DAE1B-07DB-4E7C-86BA-442660ACB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38D66EB-DD03-4569-809E-092B8C89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B891-F3F7-4E2B-A234-2A69F7556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160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EE9F36-AA2C-4B5A-A2E4-B31623FE4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7AC0B28-D748-4D2B-9D88-4919F5115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935DAC5-B71C-4FE8-9B78-4C384C304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8819644-23C0-4862-8936-29869A947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A3EB09A-90CB-4600-8E14-819C2C886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883C861-49E5-47CF-9E81-75B2031C7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CF59-991C-4A0E-AD9E-E1B96C17AF2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14DA49F3-6FBC-4569-B9A7-86012A7F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74DC042-DDAE-4162-A509-4552DBFCA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B891-F3F7-4E2B-A234-2A69F7556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513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E99E1C-D194-404C-8319-74B13DE03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408288A-CCFD-4ED2-B99A-B916AE828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CF59-991C-4A0E-AD9E-E1B96C17AF2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BF25C26-0632-4A0D-82AD-F0B388C4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E33B90C-9C07-48BA-9FAC-F6F9A7CF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B891-F3F7-4E2B-A234-2A69F7556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64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33495F5-BC11-47A6-8D4B-50B43C07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CF59-991C-4A0E-AD9E-E1B96C17AF2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11A1D3D-E8C3-4184-B2F3-942F99C3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5EA0DD6-15A8-4313-AFBD-26305167C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B891-F3F7-4E2B-A234-2A69F7556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455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06AA5D-DB56-4CAA-A614-384779F3C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9275A0-A90A-412F-8A35-01371632B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72C514E-C3F8-4970-BAB0-2FCCF6C1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DAFBF7D-6533-44AD-B053-A2EA74FC2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CF59-991C-4A0E-AD9E-E1B96C17AF2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DE55AB7-6428-4FAB-8AD1-2A695155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79708E4-001A-469A-AA78-FEFBCAD9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B891-F3F7-4E2B-A234-2A69F7556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149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74BF55F-0E72-4D94-8E28-2E13EDF0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C47303D-0033-472A-B13A-4112F71A3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992E8E8-C863-4C99-9587-13C0DA880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7EBBDA3-029C-4B3B-9C49-AB7E05B0F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CF59-991C-4A0E-AD9E-E1B96C17AF2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0C80912-3AC7-4B97-8BBA-BEAEEFD8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466A66C-3798-4135-AB5E-ADCB5523B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B891-F3F7-4E2B-A234-2A69F7556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457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F7CD6E-ED3C-4264-83C6-17A5EC31A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E99C70D-2EC5-46A1-8453-569D72E09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34245A4-67E3-4DD9-97A5-4970184F7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DCF59-991C-4A0E-AD9E-E1B96C17AF2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9926C7B-DE4C-49DA-92C9-2AF9F581B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75FE4EB-B733-4786-B62F-849D5B8ED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8B891-F3F7-4E2B-A234-2A69F75563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02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2D7EC8E6-74F2-4D3D-AF45-B35A26A58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6600"/>
                </a:solidFill>
                <a:latin typeface="Bebas neue bold"/>
              </a:rPr>
              <a:t>МЕТОДИКА ОЦЕНКИ</a:t>
            </a:r>
            <a:endParaRPr lang="ru-RU" sz="3600" b="1" dirty="0">
              <a:solidFill>
                <a:srgbClr val="FF6600"/>
              </a:solidFill>
              <a:latin typeface="Bebas neue bold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9708" y="1433945"/>
            <a:ext cx="1109749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НОКО </a:t>
            </a:r>
            <a:r>
              <a:rPr lang="ru-RU" sz="2800" dirty="0"/>
              <a:t>- это одна из форм общественного контроля, один из основных принципов, который вкладывался в действующую систему критериев и показателей, это сопоставимость результатов, единый порядок расчета показателей и единая структура </a:t>
            </a:r>
            <a:r>
              <a:rPr lang="ru-RU" sz="2800" dirty="0" smtClean="0"/>
              <a:t>критериев</a:t>
            </a:r>
          </a:p>
          <a:p>
            <a:endParaRPr lang="ru-RU" sz="2800" dirty="0" smtClean="0"/>
          </a:p>
          <a:p>
            <a:r>
              <a:rPr lang="ru-RU" sz="2800" dirty="0"/>
              <a:t>Оценка носит комплексный характер и состоит из 5 блоков-показателей, характеризующих </a:t>
            </a:r>
            <a:r>
              <a:rPr lang="ru-RU" sz="28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/>
              <a:t>открытость </a:t>
            </a:r>
            <a:r>
              <a:rPr lang="ru-RU" sz="2800" dirty="0"/>
              <a:t>и доступность информации об организации </a:t>
            </a:r>
            <a:endParaRPr lang="ru-RU" sz="28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/>
              <a:t>комфортность </a:t>
            </a:r>
            <a:r>
              <a:rPr lang="ru-RU" sz="2800" dirty="0"/>
              <a:t>предоставления услуг </a:t>
            </a:r>
            <a:endParaRPr lang="ru-RU" sz="28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/>
              <a:t>доступность </a:t>
            </a:r>
            <a:r>
              <a:rPr lang="ru-RU" sz="2800" dirty="0"/>
              <a:t>услуг для инвалидов </a:t>
            </a:r>
            <a:endParaRPr lang="ru-RU" sz="28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/>
              <a:t>удовлетворенность </a:t>
            </a:r>
            <a:r>
              <a:rPr lang="ru-RU" sz="2800" dirty="0"/>
              <a:t>вежливостью работников </a:t>
            </a:r>
            <a:r>
              <a:rPr lang="ru-RU" sz="2800" dirty="0" smtClean="0"/>
              <a:t>организации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/>
              <a:t>условиями </a:t>
            </a:r>
            <a:r>
              <a:rPr lang="ru-RU" sz="2800" dirty="0"/>
              <a:t>оказания </a:t>
            </a:r>
            <a:r>
              <a:rPr lang="ru-RU" sz="2800" dirty="0" smtClean="0"/>
              <a:t>услуг</a:t>
            </a:r>
            <a:endParaRPr lang="ru-RU" sz="2800" dirty="0" smtClean="0">
              <a:latin typeface="Bebas neue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15332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69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МЕТОДИКА ОЦЕНКИ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ЦЕННОСТНЫЕ ОРИЕНТИРЫ РОССИЯН И ИХ СООТВЕТСТВИЕ ПРИОРИТЕТАМ РАЗВИТИЯ ГОСУДАРСТВА</dc:title>
  <dc:creator>Яна Кранзеева</dc:creator>
  <cp:lastModifiedBy>Pavlovec</cp:lastModifiedBy>
  <cp:revision>42</cp:revision>
  <dcterms:created xsi:type="dcterms:W3CDTF">2020-12-21T05:28:57Z</dcterms:created>
  <dcterms:modified xsi:type="dcterms:W3CDTF">2022-01-31T08:39:20Z</dcterms:modified>
</cp:coreProperties>
</file>