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5" r:id="rId6"/>
    <p:sldId id="259" r:id="rId7"/>
    <p:sldId id="268" r:id="rId8"/>
    <p:sldId id="263" r:id="rId9"/>
    <p:sldId id="261" r:id="rId10"/>
    <p:sldId id="264" r:id="rId11"/>
    <p:sldId id="266" r:id="rId12"/>
    <p:sldId id="267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E6E38-C165-46A1-8A6F-14FC2DD9B809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873B8-2954-4734-87F6-5731239045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8814" y="113370"/>
            <a:ext cx="7809186" cy="90613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03216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E3A5-35B1-4FBA-800B-52A7594B6203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93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053F-3842-4B43-8F2F-6E7E59995533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02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506-46C9-4F16-9065-9FB6D12BF149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86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193-969E-4562-B757-9CC1AF11CEF2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01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616" y="0"/>
            <a:ext cx="10515600" cy="99142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7B81-0F66-4C64-988E-D25F8F9FB0E2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9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C44C-894E-4BFD-8A27-2C2F969062AC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19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792" y="365125"/>
            <a:ext cx="8517595" cy="5387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0877-A3F1-4255-8C78-6BDCF1F33FA9}" type="datetime1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01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1209-1448-4B52-93D2-0AF571741008}" type="datetime1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91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39DE-0792-4683-8E8D-A8FECEC86600}" type="datetime1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29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124" y="457200"/>
            <a:ext cx="6579476" cy="4361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6F5D-BD88-411F-B474-CD8C9E8C3E33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4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282" y="457200"/>
            <a:ext cx="7157545" cy="44669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8258-4868-445D-BBA9-9EA5F64776D1}" type="datetime1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66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39726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984" y="0"/>
            <a:ext cx="30730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876" y="-1"/>
            <a:ext cx="8431924" cy="1240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65B8-52A1-4195-B6C3-3499877C27A7}" type="datetime1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379F-C132-46A3-BE6E-D90C248F2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8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snovka_school@bk.ru" TargetMode="External"/><Relationship Id="rId2" Type="http://schemas.openxmlformats.org/officeDocument/2006/relationships/hyperlink" Target="https://sc-sosnovskaya.uog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vk.com/id422134207" TargetMode="External"/><Relationship Id="rId4" Type="http://schemas.openxmlformats.org/officeDocument/2006/relationships/hyperlink" Target="mailto:bedarev.en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«</a:t>
            </a:r>
            <a:r>
              <a:rPr lang="ru-RU" dirty="0" err="1" smtClean="0"/>
              <a:t>Сосновская</a:t>
            </a:r>
            <a:r>
              <a:rPr lang="ru-RU" dirty="0" smtClean="0"/>
              <a:t> СОШ»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«Организация работы профильных инженерных классов»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90600" y="3923718"/>
            <a:ext cx="808168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физики и информатики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Бедарев Евгений Николаевич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5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Модуль </a:t>
            </a:r>
            <a:r>
              <a:rPr lang="ru-RU" b="1" dirty="0" smtClean="0"/>
              <a:t>«</a:t>
            </a:r>
            <a:r>
              <a:rPr lang="ru-RU" b="1" dirty="0" err="1" smtClean="0"/>
              <a:t>Лего-конструирование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4869" y="93910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5834" y="95703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0482" name="Picture 2" descr="E:\БЕН 2\Фото с телефона\IMG20210427144538_00.jpg"/>
          <p:cNvPicPr>
            <a:picLocks noChangeAspect="1" noChangeArrowheads="1"/>
          </p:cNvPicPr>
          <p:nvPr/>
        </p:nvPicPr>
        <p:blipFill>
          <a:blip r:embed="rId2" cstate="print"/>
          <a:srcRect t="6027" r="15310" b="17777"/>
          <a:stretch>
            <a:fillRect/>
          </a:stretch>
        </p:blipFill>
        <p:spPr bwMode="auto">
          <a:xfrm>
            <a:off x="962383" y="1147483"/>
            <a:ext cx="3773905" cy="4527176"/>
          </a:xfrm>
          <a:prstGeom prst="rect">
            <a:avLst/>
          </a:prstGeom>
          <a:noFill/>
        </p:spPr>
      </p:pic>
      <p:pic>
        <p:nvPicPr>
          <p:cNvPr id="20483" name="Picture 3" descr="E:\БЕН 2\Фото с телефона\IMG20210518150400_00.jpg"/>
          <p:cNvPicPr>
            <a:picLocks noChangeAspect="1" noChangeArrowheads="1"/>
          </p:cNvPicPr>
          <p:nvPr/>
        </p:nvPicPr>
        <p:blipFill>
          <a:blip r:embed="rId3" cstate="print"/>
          <a:srcRect l="14427" t="2896" b="6221"/>
          <a:stretch>
            <a:fillRect/>
          </a:stretch>
        </p:blipFill>
        <p:spPr bwMode="auto">
          <a:xfrm>
            <a:off x="5720171" y="1066800"/>
            <a:ext cx="3405899" cy="4823012"/>
          </a:xfrm>
          <a:prstGeom prst="rect">
            <a:avLst/>
          </a:prstGeom>
          <a:noFill/>
        </p:spPr>
      </p:pic>
      <p:pic>
        <p:nvPicPr>
          <p:cNvPr id="11" name="Picture 4" descr="C:\Users\BEN\Documents\2023081517055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2474" y="3379695"/>
            <a:ext cx="1659569" cy="179233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Модуль </a:t>
            </a:r>
            <a:r>
              <a:rPr lang="ru-RU" b="1" dirty="0" smtClean="0"/>
              <a:t>«Экспериментальная физика»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4869" y="93910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5834" y="95703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1506" name="Picture 2" descr="https://sun9-14.userapi.com/impg/Iz-EFqcNm0qlZP-wd7NKrJg79bmehzKgp1sK_A/qnsfFoc2VxI.jpg?size=1215x2160&amp;quality=95&amp;sign=35eb421669d7f764ec12926a91a7b8ee&amp;type=album"/>
          <p:cNvPicPr>
            <a:picLocks noChangeAspect="1" noChangeArrowheads="1"/>
          </p:cNvPicPr>
          <p:nvPr/>
        </p:nvPicPr>
        <p:blipFill>
          <a:blip r:embed="rId2" cstate="print"/>
          <a:srcRect b="28553"/>
          <a:stretch>
            <a:fillRect/>
          </a:stretch>
        </p:blipFill>
        <p:spPr bwMode="auto">
          <a:xfrm>
            <a:off x="1006122" y="1129554"/>
            <a:ext cx="3705395" cy="4706470"/>
          </a:xfrm>
          <a:prstGeom prst="rect">
            <a:avLst/>
          </a:prstGeom>
          <a:noFill/>
        </p:spPr>
      </p:pic>
      <p:pic>
        <p:nvPicPr>
          <p:cNvPr id="21508" name="Picture 4" descr="https://sun9-76.userapi.com/impg/-55MrtDFi0QdbhWE2ZKMQmVzBfixnNkfAWiEsA/a8_ieBNao_g.jpg?size=1215x2160&amp;quality=95&amp;sign=015f01650f2e266e0e1fc3aac5ffe85b&amp;type=album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9824"/>
          <a:stretch>
            <a:fillRect/>
          </a:stretch>
        </p:blipFill>
        <p:spPr bwMode="auto">
          <a:xfrm>
            <a:off x="5752227" y="1075765"/>
            <a:ext cx="3364880" cy="479611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Модуль </a:t>
            </a:r>
            <a:r>
              <a:rPr lang="ru-RU" b="1" dirty="0" smtClean="0"/>
              <a:t>«Экспериментальная физика»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4869" y="93910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5834" y="95703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4578" name="Picture 2" descr="https://sun9-37.userapi.com/impg/lVCqgb4ANGWzEFS3pU-Wmuk_qLsk4fxBE0F_hg/KlZvWUcJA6c.jpg?size=1215x2160&amp;quality=95&amp;sign=acd6f30b8da4f96d5474993158d11b78&amp;type=album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b="27758"/>
          <a:stretch>
            <a:fillRect/>
          </a:stretch>
        </p:blipFill>
        <p:spPr bwMode="auto">
          <a:xfrm>
            <a:off x="992052" y="1075764"/>
            <a:ext cx="3755358" cy="4823012"/>
          </a:xfrm>
          <a:prstGeom prst="rect">
            <a:avLst/>
          </a:prstGeom>
          <a:noFill/>
        </p:spPr>
      </p:pic>
      <p:pic>
        <p:nvPicPr>
          <p:cNvPr id="24579" name="Picture 3" descr="E:\БЕН 2\Фото Робо\IMG20221201134844_00.jpg"/>
          <p:cNvPicPr>
            <a:picLocks noChangeAspect="1" noChangeArrowheads="1"/>
          </p:cNvPicPr>
          <p:nvPr/>
        </p:nvPicPr>
        <p:blipFill>
          <a:blip r:embed="rId3" cstate="print"/>
          <a:srcRect t="3937" b="22749"/>
          <a:stretch>
            <a:fillRect/>
          </a:stretch>
        </p:blipFill>
        <p:spPr bwMode="auto">
          <a:xfrm>
            <a:off x="5563310" y="1057835"/>
            <a:ext cx="3714215" cy="4840941"/>
          </a:xfrm>
          <a:prstGeom prst="rect">
            <a:avLst/>
          </a:prstGeom>
          <a:noFill/>
        </p:spPr>
      </p:pic>
      <p:pic>
        <p:nvPicPr>
          <p:cNvPr id="11" name="Picture 4" descr="C:\Users\BEN\Documents\20230815170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9394" y="3379695"/>
            <a:ext cx="1705591" cy="1852271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к сотрудничеству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46395" cy="4240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 smtClean="0"/>
              <a:t>МБОУ «</a:t>
            </a:r>
            <a:r>
              <a:rPr lang="ru-RU" sz="1600" b="1" i="1" dirty="0" err="1" smtClean="0"/>
              <a:t>Сосновская</a:t>
            </a:r>
            <a:r>
              <a:rPr lang="ru-RU" sz="1600" b="1" i="1" dirty="0" smtClean="0"/>
              <a:t> СОШ»</a:t>
            </a:r>
          </a:p>
          <a:p>
            <a:pPr marL="0" indent="0">
              <a:buNone/>
            </a:pPr>
            <a:r>
              <a:rPr lang="ru-RU" sz="1600" b="1" dirty="0" smtClean="0"/>
              <a:t>Сайт: </a:t>
            </a:r>
            <a:r>
              <a:rPr lang="en-US" sz="1600" dirty="0" smtClean="0">
                <a:hlinkClick r:id="rId2"/>
              </a:rPr>
              <a:t>https://sc-sosnovskaya.uogr.ru/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b="1" dirty="0" smtClean="0"/>
              <a:t>E-mail</a:t>
            </a:r>
            <a:r>
              <a:rPr lang="ru-RU" sz="1600" b="1" dirty="0" smtClean="0"/>
              <a:t>: </a:t>
            </a:r>
            <a:r>
              <a:rPr lang="en-US" sz="1600" dirty="0" smtClean="0">
                <a:hlinkClick r:id="rId3"/>
              </a:rPr>
              <a:t>sosnovka_school@bk.ru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b="1" i="1" dirty="0" smtClean="0"/>
              <a:t>Бедарев Е. Н.</a:t>
            </a:r>
            <a:br>
              <a:rPr lang="ru-RU" sz="1600" b="1" i="1" dirty="0" smtClean="0"/>
            </a:br>
            <a:r>
              <a:rPr lang="ru-RU" sz="1600" b="1" i="1" dirty="0" smtClean="0"/>
              <a:t>учитель физики и информатики</a:t>
            </a:r>
          </a:p>
          <a:p>
            <a:pPr marL="0" indent="0">
              <a:buNone/>
            </a:pPr>
            <a:r>
              <a:rPr lang="en-US" sz="1600" b="1" dirty="0" smtClean="0"/>
              <a:t>E-mail</a:t>
            </a:r>
            <a:r>
              <a:rPr lang="ru-RU" sz="1600" b="1" dirty="0" smtClean="0"/>
              <a:t>: </a:t>
            </a:r>
            <a:r>
              <a:rPr lang="en-US" sz="1600" dirty="0" smtClean="0">
                <a:hlinkClick r:id="rId4"/>
              </a:rPr>
              <a:t>bedarev.en@gmail.com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ВК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5"/>
              </a:rPr>
              <a:t>https://vk.com/id422134207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497551" y="1817649"/>
            <a:ext cx="5856249" cy="3724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3553" name="Picture 1" descr="C:\Users\BEN\Documents\20230815170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1435" y="1873622"/>
            <a:ext cx="3358962" cy="364111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411071" cy="4240638"/>
          </a:xfrm>
        </p:spPr>
        <p:txBody>
          <a:bodyPr>
            <a:normAutofit/>
          </a:bodyPr>
          <a:lstStyle/>
          <a:p>
            <a:pPr marL="0" indent="179388" algn="just"/>
            <a:r>
              <a:rPr lang="ru-RU" sz="2400" dirty="0" smtClean="0"/>
              <a:t>развитие технического творчества учащихся</a:t>
            </a:r>
          </a:p>
          <a:p>
            <a:pPr marL="0" indent="179388" algn="just"/>
            <a:r>
              <a:rPr lang="ru-RU" sz="2400" dirty="0" smtClean="0"/>
              <a:t>повышение престижа инженерно-технических специальностей</a:t>
            </a:r>
          </a:p>
          <a:p>
            <a:pPr marL="0" indent="179388" algn="just"/>
            <a:r>
              <a:rPr lang="ru-RU" sz="2400" dirty="0" smtClean="0"/>
              <a:t>привлечение детей и молодежи в научно-техническую сферу деятельности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7551" y="1817649"/>
            <a:ext cx="5856249" cy="3724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026" name="Picture 2" descr="E:\БЕН 2\FREE изображения с фотолии\Fotolia_3900791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962" y="1961497"/>
            <a:ext cx="5145088" cy="3429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класс – инженерный!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4941" y="3243037"/>
            <a:ext cx="5679141" cy="346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88284" y="2285999"/>
            <a:ext cx="2756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внеурочная деятельность </a:t>
            </a:r>
            <a:br>
              <a:rPr lang="ru-RU" dirty="0" smtClean="0"/>
            </a:br>
            <a:r>
              <a:rPr lang="ru-RU" dirty="0" smtClean="0"/>
              <a:t>«Юный инженер»</a:t>
            </a:r>
          </a:p>
          <a:p>
            <a:pPr algn="just"/>
            <a:r>
              <a:rPr lang="ru-RU" dirty="0" smtClean="0"/>
              <a:t>(2 ч в неделю)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62165" y="2259105"/>
            <a:ext cx="2325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факультативный курс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Scratch</a:t>
            </a:r>
            <a:r>
              <a:rPr lang="ru-RU" dirty="0" smtClean="0"/>
              <a:t>» </a:t>
            </a:r>
          </a:p>
          <a:p>
            <a:pPr algn="just"/>
            <a:r>
              <a:rPr lang="ru-RU" dirty="0" smtClean="0"/>
              <a:t>(1 час в неделю)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904564" y="1057835"/>
            <a:ext cx="430308" cy="1093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35905" y="1048871"/>
            <a:ext cx="430308" cy="1093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БЕН 2\внеурочная деятельность\робототехника\Фото Видео\Новая папка (4)\IMG20210928142758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479" y="3361765"/>
            <a:ext cx="2428003" cy="323733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«Scratch»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46395" cy="4240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Направлен</a:t>
            </a:r>
          </a:p>
          <a:p>
            <a:pPr marL="0" indent="358775"/>
            <a:r>
              <a:rPr lang="ru-RU" sz="1600" dirty="0" smtClean="0"/>
              <a:t>Программирование.</a:t>
            </a:r>
          </a:p>
          <a:p>
            <a:pPr marL="0" indent="358775"/>
            <a:r>
              <a:rPr lang="ru-RU" sz="1600" dirty="0" smtClean="0"/>
              <a:t>Разработка игр.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7551" y="1817649"/>
            <a:ext cx="5856249" cy="3724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3074" name="Picture 2" descr="https://media.onlinecoursebay.com/2019/08/19053048/2427422_b13d_2-750x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921" y="2151530"/>
            <a:ext cx="5378822" cy="290456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Модуль </a:t>
            </a:r>
            <a:r>
              <a:rPr lang="en-US" b="1" dirty="0" smtClean="0"/>
              <a:t>«Scratch»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4870" y="939108"/>
            <a:ext cx="4417412" cy="251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718" y="3514164"/>
            <a:ext cx="5316070" cy="3039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2529" name="Picture 1" descr="C:\Users\BEN\Documents\2023081518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6473" y="3397625"/>
            <a:ext cx="1539692" cy="1672105"/>
          </a:xfrm>
          <a:prstGeom prst="rect">
            <a:avLst/>
          </a:prstGeom>
          <a:noFill/>
        </p:spPr>
      </p:pic>
      <p:pic>
        <p:nvPicPr>
          <p:cNvPr id="1026" name="Picture 2" descr="H:\Новая папка (2)\раке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216" y="977153"/>
            <a:ext cx="4304314" cy="2421177"/>
          </a:xfrm>
          <a:prstGeom prst="rect">
            <a:avLst/>
          </a:prstGeom>
          <a:noFill/>
        </p:spPr>
      </p:pic>
      <p:pic>
        <p:nvPicPr>
          <p:cNvPr id="1027" name="Picture 3" descr="H:\Новая папка (2)\код снаря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728" y="3605048"/>
            <a:ext cx="5115553" cy="2877499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«Юный инженер»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46395" cy="4240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Направлена на формирование у детей:</a:t>
            </a:r>
          </a:p>
          <a:p>
            <a:pPr marL="0" indent="268288"/>
            <a:r>
              <a:rPr lang="ru-RU" sz="1600" dirty="0" smtClean="0"/>
              <a:t>Навыков конструирования роботов.</a:t>
            </a:r>
          </a:p>
          <a:p>
            <a:pPr marL="0" indent="268288"/>
            <a:r>
              <a:rPr lang="ru-RU" sz="1600" dirty="0" smtClean="0"/>
              <a:t>Программирования.</a:t>
            </a:r>
          </a:p>
          <a:p>
            <a:pPr marL="0" indent="268288"/>
            <a:r>
              <a:rPr lang="ru-RU" sz="1600" dirty="0" smtClean="0"/>
              <a:t>Работы с цифровой лабораторией и датчиками.</a:t>
            </a:r>
          </a:p>
          <a:p>
            <a:pPr marL="0" indent="268288"/>
            <a:endParaRPr lang="ru-RU" sz="1600" dirty="0" smtClean="0"/>
          </a:p>
          <a:p>
            <a:pPr marL="0" indent="268288">
              <a:buNone/>
            </a:pPr>
            <a:r>
              <a:rPr lang="ru-RU" sz="1600" dirty="0" smtClean="0"/>
              <a:t>Знакомила:</a:t>
            </a:r>
          </a:p>
          <a:p>
            <a:pPr marL="0" indent="268288"/>
            <a:r>
              <a:rPr lang="ru-RU" sz="1600" dirty="0" smtClean="0"/>
              <a:t> С основными физическими понятиями и законами.</a:t>
            </a:r>
          </a:p>
          <a:p>
            <a:pPr marL="0" indent="268288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7551" y="1817649"/>
            <a:ext cx="5856249" cy="3724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098" name="Picture 2" descr="https://sun9-37.userapi.com/impg/lVCqgb4ANGWzEFS3pU-Wmuk_qLsk4fxBE0F_hg/KlZvWUcJA6c.jpg?size=1215x2160&amp;quality=95&amp;sign=acd6f30b8da4f96d5474993158d11b78&amp;type=album"/>
          <p:cNvPicPr>
            <a:picLocks noChangeAspect="1" noChangeArrowheads="1"/>
          </p:cNvPicPr>
          <p:nvPr/>
        </p:nvPicPr>
        <p:blipFill>
          <a:blip r:embed="rId2" cstate="print"/>
          <a:srcRect b="27747"/>
          <a:stretch>
            <a:fillRect/>
          </a:stretch>
        </p:blipFill>
        <p:spPr bwMode="auto">
          <a:xfrm>
            <a:off x="6949440" y="1801368"/>
            <a:ext cx="2927796" cy="376074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обеспечение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90647" cy="4126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Конструкторы </a:t>
            </a:r>
            <a:r>
              <a:rPr lang="ru-RU" sz="2400" i="1" dirty="0" smtClean="0"/>
              <a:t>по робототехнике</a:t>
            </a:r>
            <a:r>
              <a:rPr lang="ru-RU" sz="2400" i="1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/>
            <a:r>
              <a:rPr lang="ru-RU" sz="2400" dirty="0" smtClean="0"/>
              <a:t>LEGO </a:t>
            </a:r>
            <a:r>
              <a:rPr lang="en-US" sz="2400" dirty="0" err="1" smtClean="0"/>
              <a:t>Wedo</a:t>
            </a:r>
            <a:r>
              <a:rPr lang="ru-RU" sz="2400" dirty="0" smtClean="0"/>
              <a:t> 2.0 и LEGO </a:t>
            </a:r>
            <a:r>
              <a:rPr lang="ru-RU" sz="2400" dirty="0" err="1" smtClean="0"/>
              <a:t>Education</a:t>
            </a:r>
            <a:r>
              <a:rPr lang="ru-RU" sz="2400" dirty="0" smtClean="0"/>
              <a:t> </a:t>
            </a:r>
            <a:r>
              <a:rPr lang="en-US" sz="2400" dirty="0" smtClean="0"/>
              <a:t>EV</a:t>
            </a:r>
            <a:r>
              <a:rPr lang="ru-RU" sz="2400" dirty="0" smtClean="0"/>
              <a:t>3. </a:t>
            </a:r>
          </a:p>
          <a:p>
            <a:pPr marL="0" indent="0"/>
            <a:r>
              <a:rPr lang="ru-RU" sz="2400" dirty="0" smtClean="0"/>
              <a:t>Н</a:t>
            </a:r>
            <a:r>
              <a:rPr lang="ru-RU" sz="2400" dirty="0" smtClean="0"/>
              <a:t>абор </a:t>
            </a:r>
            <a:r>
              <a:rPr lang="ru-RU" sz="2400" dirty="0" smtClean="0"/>
              <a:t>«Возобновляемые источники энергии</a:t>
            </a:r>
            <a:r>
              <a:rPr lang="ru-RU" sz="2400" dirty="0" smtClean="0"/>
              <a:t>». </a:t>
            </a:r>
          </a:p>
          <a:p>
            <a:pPr marL="0" indent="0"/>
            <a:r>
              <a:rPr lang="ru-RU" sz="2400" dirty="0" smtClean="0"/>
              <a:t>Ц</a:t>
            </a:r>
            <a:r>
              <a:rPr lang="ru-RU" sz="2400" dirty="0" smtClean="0"/>
              <a:t>ифровая </a:t>
            </a:r>
            <a:r>
              <a:rPr lang="ru-RU" sz="2400" dirty="0" smtClean="0"/>
              <a:t>лаборатория «Верньер» с различными </a:t>
            </a:r>
            <a:r>
              <a:rPr lang="ru-RU" sz="2400" dirty="0" smtClean="0"/>
              <a:t>датчиками. </a:t>
            </a:r>
          </a:p>
          <a:p>
            <a:pPr marL="0" indent="0"/>
            <a:r>
              <a:rPr lang="ru-RU" sz="2400" dirty="0" smtClean="0"/>
              <a:t>М</a:t>
            </a:r>
            <a:r>
              <a:rPr lang="ru-RU" sz="2400" dirty="0" smtClean="0"/>
              <a:t>обильный класс.</a:t>
            </a:r>
          </a:p>
          <a:p>
            <a:pPr marL="0" indent="0"/>
            <a:r>
              <a:rPr lang="ru-RU" sz="2400" dirty="0" smtClean="0"/>
              <a:t>Программа </a:t>
            </a:r>
            <a:r>
              <a:rPr lang="en-US" sz="2400" dirty="0" smtClean="0"/>
              <a:t>Scratch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Модуль </a:t>
            </a:r>
            <a:r>
              <a:rPr lang="ru-RU" b="1" dirty="0" smtClean="0"/>
              <a:t>«</a:t>
            </a:r>
            <a:r>
              <a:rPr lang="ru-RU" b="1" dirty="0" err="1" smtClean="0"/>
              <a:t>Лего-конструирование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4869" y="93910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5834" y="95703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9458" name="Picture 2" descr="E:\БЕН 2\внеурочная деятельность\робототехника\Фото Видео\Новая папка (4)\IMG20211012140227_00.jpg"/>
          <p:cNvPicPr>
            <a:picLocks noChangeAspect="1" noChangeArrowheads="1"/>
          </p:cNvPicPr>
          <p:nvPr/>
        </p:nvPicPr>
        <p:blipFill>
          <a:blip r:embed="rId2" cstate="print"/>
          <a:srcRect t="7378" b="18022"/>
          <a:stretch>
            <a:fillRect/>
          </a:stretch>
        </p:blipFill>
        <p:spPr bwMode="auto">
          <a:xfrm>
            <a:off x="1011597" y="1004047"/>
            <a:ext cx="3690752" cy="4894729"/>
          </a:xfrm>
          <a:prstGeom prst="rect">
            <a:avLst/>
          </a:prstGeom>
          <a:noFill/>
        </p:spPr>
      </p:pic>
      <p:pic>
        <p:nvPicPr>
          <p:cNvPr id="19459" name="Picture 3" descr="E:\БЕН 2\внеурочная деятельность\робототехника\Фото Видео\Новая папка (4)\IMG20211019134825_00.jpg"/>
          <p:cNvPicPr>
            <a:picLocks noChangeAspect="1" noChangeArrowheads="1"/>
          </p:cNvPicPr>
          <p:nvPr/>
        </p:nvPicPr>
        <p:blipFill>
          <a:blip r:embed="rId3" cstate="print"/>
          <a:srcRect t="3244" b="19895"/>
          <a:stretch>
            <a:fillRect/>
          </a:stretch>
        </p:blipFill>
        <p:spPr bwMode="auto">
          <a:xfrm>
            <a:off x="5649115" y="1039906"/>
            <a:ext cx="3575564" cy="488576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Модуль </a:t>
            </a:r>
            <a:r>
              <a:rPr lang="ru-RU" b="1" dirty="0" smtClean="0"/>
              <a:t>«</a:t>
            </a:r>
            <a:r>
              <a:rPr lang="ru-RU" b="1" dirty="0" err="1" smtClean="0"/>
              <a:t>Лего-конструирование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4869" y="93910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8" name="Picture 2" descr="E:\БЕН 2\внеурочная деятельность\робототехника\Фото Видео\Новая папка (4)\IMG20211019141406_00.jpg"/>
          <p:cNvPicPr>
            <a:picLocks noChangeAspect="1" noChangeArrowheads="1"/>
          </p:cNvPicPr>
          <p:nvPr/>
        </p:nvPicPr>
        <p:blipFill>
          <a:blip r:embed="rId2" cstate="print"/>
          <a:srcRect b="25641"/>
          <a:stretch>
            <a:fillRect/>
          </a:stretch>
        </p:blipFill>
        <p:spPr bwMode="auto">
          <a:xfrm>
            <a:off x="1048794" y="1075766"/>
            <a:ext cx="3621307" cy="47871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25834" y="957038"/>
            <a:ext cx="4005037" cy="510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11" name="Picture 3" descr="E:\БЕН 2\внеурочная деятельность\робототехника\Фото Видео\Новая папка (4)\IMG20211026172352_00.jpg"/>
          <p:cNvPicPr>
            <a:picLocks noChangeAspect="1" noChangeArrowheads="1"/>
          </p:cNvPicPr>
          <p:nvPr/>
        </p:nvPicPr>
        <p:blipFill>
          <a:blip r:embed="rId3" cstate="print"/>
          <a:srcRect t="5698" b="18293"/>
          <a:stretch>
            <a:fillRect/>
          </a:stretch>
        </p:blipFill>
        <p:spPr bwMode="auto">
          <a:xfrm>
            <a:off x="5661836" y="1085048"/>
            <a:ext cx="3553881" cy="4802329"/>
          </a:xfrm>
          <a:prstGeom prst="rect">
            <a:avLst/>
          </a:prstGeom>
          <a:noFill/>
        </p:spPr>
      </p:pic>
      <p:pic>
        <p:nvPicPr>
          <p:cNvPr id="18436" name="Picture 4" descr="C:\Users\BEN\Documents\202308151705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3222" y="3361765"/>
            <a:ext cx="1665347" cy="1801906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379F-C132-46A3-BE6E-D90C248F2A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199</Words>
  <Application>Microsoft Office PowerPoint</Application>
  <PresentationFormat>Произвольный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МБОУ «Сосновская СОШ»</vt:lpstr>
      <vt:lpstr>Заголовок</vt:lpstr>
      <vt:lpstr>6 класс – инженерный!</vt:lpstr>
      <vt:lpstr>«Scratch»</vt:lpstr>
      <vt:lpstr>Модуль «Scratch»</vt:lpstr>
      <vt:lpstr>«Юный инженер»</vt:lpstr>
      <vt:lpstr>Материально-техническое обеспечение </vt:lpstr>
      <vt:lpstr>Модуль «Лего-конструирование»</vt:lpstr>
      <vt:lpstr>Модуль «Лего-конструирование»</vt:lpstr>
      <vt:lpstr>Модуль «Лего-конструирование»</vt:lpstr>
      <vt:lpstr>Модуль «Экспериментальная физика»</vt:lpstr>
      <vt:lpstr>Модуль «Экспериментальная физика»</vt:lpstr>
      <vt:lpstr>Приглашаем к сотрудничеству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Andrew Fostam</dc:creator>
  <cp:lastModifiedBy>BEN</cp:lastModifiedBy>
  <cp:revision>25</cp:revision>
  <dcterms:created xsi:type="dcterms:W3CDTF">2019-06-02T16:36:32Z</dcterms:created>
  <dcterms:modified xsi:type="dcterms:W3CDTF">2023-08-23T15:02:30Z</dcterms:modified>
</cp:coreProperties>
</file>